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ppt/tags/tag42.xml" ContentType="application/vnd.openxmlformats-officedocument.presentationml.tags+xml"/>
  <Override PartName="/ppt/notesSlides/notesSlide42.xml" ContentType="application/vnd.openxmlformats-officedocument.presentationml.notesSlide+xml"/>
  <Override PartName="/ppt/tags/tag43.xml" ContentType="application/vnd.openxmlformats-officedocument.presentationml.tags+xml"/>
  <Override PartName="/ppt/notesSlides/notesSlide43.xml" ContentType="application/vnd.openxmlformats-officedocument.presentationml.notesSlide+xml"/>
  <Override PartName="/ppt/tags/tag44.xml" ContentType="application/vnd.openxmlformats-officedocument.presentationml.tags+xml"/>
  <Override PartName="/ppt/notesSlides/notesSlide44.xml" ContentType="application/vnd.openxmlformats-officedocument.presentationml.notesSlide+xml"/>
  <Override PartName="/ppt/tags/tag45.xml" ContentType="application/vnd.openxmlformats-officedocument.presentationml.tags+xml"/>
  <Override PartName="/ppt/notesSlides/notesSlide45.xml" ContentType="application/vnd.openxmlformats-officedocument.presentationml.notesSlide+xml"/>
  <Override PartName="/ppt/tags/tag46.xml" ContentType="application/vnd.openxmlformats-officedocument.presentationml.tags+xml"/>
  <Override PartName="/ppt/notesSlides/notesSlide46.xml" ContentType="application/vnd.openxmlformats-officedocument.presentationml.notesSlide+xml"/>
  <Override PartName="/ppt/tags/tag47.xml" ContentType="application/vnd.openxmlformats-officedocument.presentationml.tags+xml"/>
  <Override PartName="/ppt/notesSlides/notesSlide47.xml" ContentType="application/vnd.openxmlformats-officedocument.presentationml.notesSlide+xml"/>
  <Override PartName="/ppt/tags/tag48.xml" ContentType="application/vnd.openxmlformats-officedocument.presentationml.tags+xml"/>
  <Override PartName="/ppt/notesSlides/notesSlide48.xml" ContentType="application/vnd.openxmlformats-officedocument.presentationml.notesSlide+xml"/>
  <Override PartName="/ppt/tags/tag49.xml" ContentType="application/vnd.openxmlformats-officedocument.presentationml.tags+xml"/>
  <Override PartName="/ppt/notesSlides/notesSlide49.xml" ContentType="application/vnd.openxmlformats-officedocument.presentationml.notesSlide+xml"/>
  <Override PartName="/ppt/tags/tag50.xml" ContentType="application/vnd.openxmlformats-officedocument.presentationml.tags+xml"/>
  <Override PartName="/ppt/notesSlides/notesSlide50.xml" ContentType="application/vnd.openxmlformats-officedocument.presentationml.notesSlide+xml"/>
  <Override PartName="/ppt/tags/tag51.xml" ContentType="application/vnd.openxmlformats-officedocument.presentationml.tags+xml"/>
  <Override PartName="/ppt/notesSlides/notesSlide51.xml" ContentType="application/vnd.openxmlformats-officedocument.presentationml.notesSlide+xml"/>
  <Override PartName="/ppt/tags/tag52.xml" ContentType="application/vnd.openxmlformats-officedocument.presentationml.tags+xml"/>
  <Override PartName="/ppt/notesSlides/notesSlide52.xml" ContentType="application/vnd.openxmlformats-officedocument.presentationml.notesSlide+xml"/>
  <Override PartName="/ppt/tags/tag53.xml" ContentType="application/vnd.openxmlformats-officedocument.presentationml.tags+xml"/>
  <Override PartName="/ppt/notesSlides/notesSlide53.xml" ContentType="application/vnd.openxmlformats-officedocument.presentationml.notesSlide+xml"/>
  <Override PartName="/ppt/tags/tag54.xml" ContentType="application/vnd.openxmlformats-officedocument.presentationml.tags+xml"/>
  <Override PartName="/ppt/notesSlides/notesSlide54.xml" ContentType="application/vnd.openxmlformats-officedocument.presentationml.notesSlide+xml"/>
  <Override PartName="/ppt/tags/tag55.xml" ContentType="application/vnd.openxmlformats-officedocument.presentationml.tags+xml"/>
  <Override PartName="/ppt/notesSlides/notesSlide55.xml" ContentType="application/vnd.openxmlformats-officedocument.presentationml.notesSlide+xml"/>
  <Override PartName="/ppt/tags/tag56.xml" ContentType="application/vnd.openxmlformats-officedocument.presentationml.tags+xml"/>
  <Override PartName="/ppt/notesSlides/notesSlide56.xml" ContentType="application/vnd.openxmlformats-officedocument.presentationml.notesSlide+xml"/>
  <Override PartName="/ppt/tags/tag57.xml" ContentType="application/vnd.openxmlformats-officedocument.presentationml.tags+xml"/>
  <Override PartName="/ppt/notesSlides/notesSlide57.xml" ContentType="application/vnd.openxmlformats-officedocument.presentationml.notesSlide+xml"/>
  <Override PartName="/ppt/tags/tag58.xml" ContentType="application/vnd.openxmlformats-officedocument.presentationml.tags+xml"/>
  <Override PartName="/ppt/notesSlides/notesSlide58.xml" ContentType="application/vnd.openxmlformats-officedocument.presentationml.notesSlide+xml"/>
  <Override PartName="/ppt/tags/tag59.xml" ContentType="application/vnd.openxmlformats-officedocument.presentationml.tags+xml"/>
  <Override PartName="/ppt/notesSlides/notesSlide59.xml" ContentType="application/vnd.openxmlformats-officedocument.presentationml.notesSlide+xml"/>
  <Override PartName="/ppt/tags/tag60.xml" ContentType="application/vnd.openxmlformats-officedocument.presentationml.tags+xml"/>
  <Override PartName="/ppt/notesSlides/notesSlide60.xml" ContentType="application/vnd.openxmlformats-officedocument.presentationml.notesSlide+xml"/>
  <Override PartName="/ppt/tags/tag61.xml" ContentType="application/vnd.openxmlformats-officedocument.presentationml.tags+xml"/>
  <Override PartName="/ppt/notesSlides/notesSlide61.xml" ContentType="application/vnd.openxmlformats-officedocument.presentationml.notesSlide+xml"/>
  <Override PartName="/ppt/tags/tag62.xml" ContentType="application/vnd.openxmlformats-officedocument.presentationml.tags+xml"/>
  <Override PartName="/ppt/notesSlides/notesSlide62.xml" ContentType="application/vnd.openxmlformats-officedocument.presentationml.notesSlide+xml"/>
  <Override PartName="/ppt/tags/tag63.xml" ContentType="application/vnd.openxmlformats-officedocument.presentationml.tags+xml"/>
  <Override PartName="/ppt/notesSlides/notesSlide63.xml" ContentType="application/vnd.openxmlformats-officedocument.presentationml.notesSlide+xml"/>
  <Override PartName="/ppt/tags/tag64.xml" ContentType="application/vnd.openxmlformats-officedocument.presentationml.tags+xml"/>
  <Override PartName="/ppt/notesSlides/notesSlide64.xml" ContentType="application/vnd.openxmlformats-officedocument.presentationml.notesSlide+xml"/>
  <Override PartName="/ppt/tags/tag65.xml" ContentType="application/vnd.openxmlformats-officedocument.presentationml.tags+xml"/>
  <Override PartName="/ppt/notesSlides/notesSlide65.xml" ContentType="application/vnd.openxmlformats-officedocument.presentationml.notesSlide+xml"/>
  <Override PartName="/ppt/tags/tag66.xml" ContentType="application/vnd.openxmlformats-officedocument.presentationml.tags+xml"/>
  <Override PartName="/ppt/notesSlides/notesSlide66.xml" ContentType="application/vnd.openxmlformats-officedocument.presentationml.notesSlide+xml"/>
  <Override PartName="/ppt/tags/tag67.xml" ContentType="application/vnd.openxmlformats-officedocument.presentationml.tags+xml"/>
  <Override PartName="/ppt/notesSlides/notesSlide67.xml" ContentType="application/vnd.openxmlformats-officedocument.presentationml.notesSlide+xml"/>
  <Override PartName="/ppt/tags/tag68.xml" ContentType="application/vnd.openxmlformats-officedocument.presentationml.tags+xml"/>
  <Override PartName="/ppt/notesSlides/notesSlide68.xml" ContentType="application/vnd.openxmlformats-officedocument.presentationml.notesSlide+xml"/>
  <Override PartName="/ppt/tags/tag69.xml" ContentType="application/vnd.openxmlformats-officedocument.presentationml.tags+xml"/>
  <Override PartName="/ppt/notesSlides/notesSlide69.xml" ContentType="application/vnd.openxmlformats-officedocument.presentationml.notesSlide+xml"/>
  <Override PartName="/ppt/tags/tag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74"/>
  </p:notesMasterIdLst>
  <p:handoutMasterIdLst>
    <p:handoutMasterId r:id="rId75"/>
  </p:handoutMasterIdLst>
  <p:sldIdLst>
    <p:sldId id="265" r:id="rId5"/>
    <p:sldId id="479" r:id="rId6"/>
    <p:sldId id="331" r:id="rId7"/>
    <p:sldId id="371" r:id="rId8"/>
    <p:sldId id="372" r:id="rId9"/>
    <p:sldId id="373" r:id="rId10"/>
    <p:sldId id="478" r:id="rId11"/>
    <p:sldId id="442" r:id="rId12"/>
    <p:sldId id="443" r:id="rId13"/>
    <p:sldId id="454" r:id="rId14"/>
    <p:sldId id="374" r:id="rId15"/>
    <p:sldId id="381" r:id="rId16"/>
    <p:sldId id="377" r:id="rId17"/>
    <p:sldId id="385" r:id="rId18"/>
    <p:sldId id="384" r:id="rId19"/>
    <p:sldId id="383" r:id="rId20"/>
    <p:sldId id="382" r:id="rId21"/>
    <p:sldId id="379" r:id="rId22"/>
    <p:sldId id="386" r:id="rId23"/>
    <p:sldId id="388" r:id="rId24"/>
    <p:sldId id="421" r:id="rId25"/>
    <p:sldId id="422" r:id="rId26"/>
    <p:sldId id="474" r:id="rId27"/>
    <p:sldId id="423" r:id="rId28"/>
    <p:sldId id="466" r:id="rId29"/>
    <p:sldId id="467" r:id="rId30"/>
    <p:sldId id="468" r:id="rId31"/>
    <p:sldId id="469" r:id="rId32"/>
    <p:sldId id="473" r:id="rId33"/>
    <p:sldId id="394" r:id="rId34"/>
    <p:sldId id="395" r:id="rId35"/>
    <p:sldId id="396" r:id="rId36"/>
    <p:sldId id="397" r:id="rId37"/>
    <p:sldId id="398" r:id="rId38"/>
    <p:sldId id="400" r:id="rId39"/>
    <p:sldId id="399" r:id="rId40"/>
    <p:sldId id="401" r:id="rId41"/>
    <p:sldId id="402" r:id="rId42"/>
    <p:sldId id="403" r:id="rId43"/>
    <p:sldId id="404" r:id="rId44"/>
    <p:sldId id="465" r:id="rId45"/>
    <p:sldId id="475" r:id="rId46"/>
    <p:sldId id="464" r:id="rId47"/>
    <p:sldId id="405" r:id="rId48"/>
    <p:sldId id="406" r:id="rId49"/>
    <p:sldId id="407" r:id="rId50"/>
    <p:sldId id="476" r:id="rId51"/>
    <p:sldId id="438" r:id="rId52"/>
    <p:sldId id="427" r:id="rId53"/>
    <p:sldId id="428" r:id="rId54"/>
    <p:sldId id="429" r:id="rId55"/>
    <p:sldId id="430" r:id="rId56"/>
    <p:sldId id="431" r:id="rId57"/>
    <p:sldId id="432" r:id="rId58"/>
    <p:sldId id="433" r:id="rId59"/>
    <p:sldId id="471" r:id="rId60"/>
    <p:sldId id="477" r:id="rId61"/>
    <p:sldId id="470" r:id="rId62"/>
    <p:sldId id="435" r:id="rId63"/>
    <p:sldId id="436" r:id="rId64"/>
    <p:sldId id="480" r:id="rId65"/>
    <p:sldId id="472" r:id="rId66"/>
    <p:sldId id="408" r:id="rId67"/>
    <p:sldId id="424" r:id="rId68"/>
    <p:sldId id="425" r:id="rId69"/>
    <p:sldId id="463" r:id="rId70"/>
    <p:sldId id="329" r:id="rId71"/>
    <p:sldId id="452" r:id="rId72"/>
    <p:sldId id="420" r:id="rId7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1B306B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35" autoAdjust="0"/>
    <p:restoredTop sz="95787" autoAdjust="0"/>
  </p:normalViewPr>
  <p:slideViewPr>
    <p:cSldViewPr>
      <p:cViewPr varScale="1">
        <p:scale>
          <a:sx n="96" d="100"/>
          <a:sy n="96" d="100"/>
        </p:scale>
        <p:origin x="181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slide" Target="slides/slide69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6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tags" Target="../tags/tag6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tags" Target="../tags/tag6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tags" Target="../tags/tag6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tags" Target="../tags/tag6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tags" Target="../tags/tag6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tags" Target="../tags/tag6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tags" Target="../tags/tag6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tags" Target="../tags/tag6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tags" Target="../tags/tag7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24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8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50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1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69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7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25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7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88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4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
Poll Title: How's the homework going so far?
https://www.polleverywhere.com/multiple_choice_polls/dEJChfyJT1iMibD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29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4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0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49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13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31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10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66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69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92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19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200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31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816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999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92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65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166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66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80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421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2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365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374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23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694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770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913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906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717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737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927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43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159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177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696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13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305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620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74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243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340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174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01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73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268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078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973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647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761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459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8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252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75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14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31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04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26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0358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540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410336"/>
            <a:ext cx="9144000" cy="447664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9311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6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1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216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0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72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6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7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5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hyperlink" Target="https://css-tricks.com/all-about-floats/" TargetMode="External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hyperlink" Target="https://youtu.be/0lpxKw6E90Y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WXgnQaWSW0" TargetMode="External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4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s://www.coursereport.com/schools/rutgers-coding-bootcamp#review_4501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Heroes of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August 6,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expect to understand EVERYTHING at once. </a:t>
            </a:r>
          </a:p>
          <a:p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4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is all about getting immersed.</a:t>
            </a:r>
          </a:p>
        </p:txBody>
      </p:sp>
    </p:spTree>
    <p:extLst>
      <p:ext uri="{BB962C8B-B14F-4D97-AF65-F5344CB8AC3E}">
        <p14:creationId xmlns:p14="http://schemas.microsoft.com/office/powerpoint/2010/main" val="336422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Recap</a:t>
            </a:r>
          </a:p>
        </p:txBody>
      </p:sp>
    </p:spTree>
    <p:extLst>
      <p:ext uri="{BB962C8B-B14F-4D97-AF65-F5344CB8AC3E}">
        <p14:creationId xmlns:p14="http://schemas.microsoft.com/office/powerpoint/2010/main" val="399826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“CSS”?</a:t>
            </a:r>
          </a:p>
        </p:txBody>
      </p:sp>
    </p:spTree>
    <p:extLst>
      <p:ext uri="{BB962C8B-B14F-4D97-AF65-F5344CB8AC3E}">
        <p14:creationId xmlns:p14="http://schemas.microsoft.com/office/powerpoint/2010/main" val="10859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/ CSS Definitions </a:t>
            </a:r>
            <a:r>
              <a:rPr lang="en-US" sz="1000" dirty="0"/>
              <a:t>(*yawn* unimportant)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web.”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58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/ CSS Analogy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08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HTML Page -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3393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CSS - Result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357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752600"/>
            <a:ext cx="8382000" cy="3797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we style HTML…</a:t>
            </a:r>
          </a:p>
          <a:p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Elements?</a:t>
            </a:r>
          </a:p>
          <a:p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Classes?</a:t>
            </a:r>
          </a:p>
          <a:p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IDs?</a:t>
            </a:r>
          </a:p>
        </p:txBody>
      </p:sp>
    </p:spTree>
    <p:extLst>
      <p:ext uri="{BB962C8B-B14F-4D97-AF65-F5344CB8AC3E}">
        <p14:creationId xmlns:p14="http://schemas.microsoft.com/office/powerpoint/2010/main" val="314880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added into HTML using “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identifiers.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Classes 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IDs 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Idname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; and elements use just their name.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CSS.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2" y="3365075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58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Lingering Questions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Questions so far?</a:t>
            </a:r>
          </a:p>
        </p:txBody>
      </p:sp>
    </p:spTree>
    <p:extLst>
      <p:ext uri="{BB962C8B-B14F-4D97-AF65-F5344CB8AC3E}">
        <p14:creationId xmlns:p14="http://schemas.microsoft.com/office/powerpoint/2010/main" val="357290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6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File Paths</a:t>
            </a:r>
          </a:p>
        </p:txBody>
      </p:sp>
    </p:spTree>
    <p:extLst>
      <p:ext uri="{BB962C8B-B14F-4D97-AF65-F5344CB8AC3E}">
        <p14:creationId xmlns:p14="http://schemas.microsoft.com/office/powerpoint/2010/main" val="139484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File Paths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522538"/>
            <a:ext cx="8153400" cy="72586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Relative file paths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 us with other files in our working directory. In this case,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style.css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in the same folder as our html document.</a:t>
            </a:r>
          </a:p>
        </p:txBody>
      </p:sp>
    </p:spTree>
    <p:extLst>
      <p:ext uri="{BB962C8B-B14F-4D97-AF65-F5344CB8AC3E}">
        <p14:creationId xmlns:p14="http://schemas.microsoft.com/office/powerpoint/2010/main" val="353481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Absolutely No Absolute Paths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9" y="1447800"/>
            <a:ext cx="9123744" cy="104870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9901" y="2805112"/>
            <a:ext cx="4748514" cy="3367088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ALWAYS USE RELATIVE FILE PATHS.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deploy your sites without them,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all of your links will fail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same will happen if you move your project from one folder to another. 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Remember: there is no such thing as a “C:” drive on the internet. </a:t>
            </a:r>
          </a:p>
        </p:txBody>
      </p:sp>
      <p:pic>
        <p:nvPicPr>
          <p:cNvPr id="9" name="Picture 2" descr="https://possil.files.wordpress.com/2012/01/finger-wagging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815" y="2667000"/>
            <a:ext cx="3945455" cy="339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9901" y="816768"/>
            <a:ext cx="4748514" cy="6310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</a:t>
            </a:r>
            <a:r>
              <a:rPr lang="en-US" sz="4000" b="1" u="sng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BAD</a:t>
            </a:r>
            <a:endParaRPr lang="en-US" sz="4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62400" y="1132284"/>
            <a:ext cx="1600200" cy="620316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6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8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RelativePaths_DEMO</a:t>
            </a:r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1-RelativePaths) </a:t>
            </a:r>
          </a:p>
        </p:txBody>
      </p:sp>
    </p:spTree>
    <p:extLst>
      <p:ext uri="{BB962C8B-B14F-4D97-AF65-F5344CB8AC3E}">
        <p14:creationId xmlns:p14="http://schemas.microsoft.com/office/powerpoint/2010/main" val="11784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1. Unzip the folder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2. Edit the HTML files in all of the “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RelativePaths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 folders. You need to write relative paths that link the HTML documents with CSS stylesheets.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Tip: Check out the “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RelativePaths_WorkingExample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 folder.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1-RelativePaths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0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14175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Boxes Upon Boxes</a:t>
            </a: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62000"/>
            <a:ext cx="7000178" cy="4114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4648200"/>
            <a:ext cx="9067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CSS, every element rests within a series of boxes.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box has customizable space properties: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margin, border, and padding.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Typical spacing value: 20px 10px 10px 20px (top, right, bottom, left)</a:t>
            </a:r>
          </a:p>
        </p:txBody>
      </p:sp>
    </p:spTree>
    <p:extLst>
      <p:ext uri="{BB962C8B-B14F-4D97-AF65-F5344CB8AC3E}">
        <p14:creationId xmlns:p14="http://schemas.microsoft.com/office/powerpoint/2010/main" val="66069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90600"/>
            <a:ext cx="8229600" cy="4266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0" y="12482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93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85800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5170637"/>
            <a:ext cx="9067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Width: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474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554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539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569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</p:txBody>
      </p:sp>
      <p:pic>
        <p:nvPicPr>
          <p:cNvPr id="8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90600"/>
            <a:ext cx="8229600" cy="42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4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79938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469" t="6301" r="4292" b="2471"/>
          <a:stretch/>
        </p:blipFill>
        <p:spPr>
          <a:xfrm>
            <a:off x="1828800" y="787983"/>
            <a:ext cx="5562600" cy="43826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00" y="5170637"/>
            <a:ext cx="9067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Width: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474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554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539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569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</p:txBody>
      </p:sp>
    </p:spTree>
    <p:extLst>
      <p:ext uri="{BB962C8B-B14F-4D97-AF65-F5344CB8AC3E}">
        <p14:creationId xmlns:p14="http://schemas.microsoft.com/office/powerpoint/2010/main" val="110120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Work</a:t>
            </a:r>
          </a:p>
        </p:txBody>
      </p:sp>
    </p:spTree>
    <p:extLst>
      <p:ext uri="{BB962C8B-B14F-4D97-AF65-F5344CB8AC3E}">
        <p14:creationId xmlns:p14="http://schemas.microsoft.com/office/powerpoint/2010/main" val="99955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Be </a:t>
            </a:r>
            <a:r>
              <a:rPr lang="en-US" dirty="0" err="1"/>
              <a:t>Floatin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3203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Facebook Break…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next topics are fairly “tricky”…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6" descr="http://vignette2.wikia.nocookie.net/animaljam/images/4/40/623px-Genius-meme.png/revision/latest?cb=201407200227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65" y="1828800"/>
            <a:ext cx="4876800" cy="37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25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Concept of “Flow”</a:t>
            </a:r>
          </a:p>
        </p:txBody>
      </p:sp>
      <p:pic>
        <p:nvPicPr>
          <p:cNvPr id="7" name="Picture 2" descr="https://css-tricks.com/wp-content/csstricks-uploads/web-text-wr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26345"/>
            <a:ext cx="7386507" cy="36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default, every HTML element displayed in the browser is governed by a concept called “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flow.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HTML elements force their adjacent elements to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flow around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5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Flow Analogy to MS Word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5715000" y="1118620"/>
            <a:ext cx="3200399" cy="441707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concept of “flow” is very similar to the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wrap-text options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may be familiar with in Microsoft Word.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Just as in MS Word, you can have images in-line with text, on-top of text, etc.</a:t>
            </a:r>
          </a:p>
        </p:txBody>
      </p:sp>
      <p:pic>
        <p:nvPicPr>
          <p:cNvPr id="10" name="Picture 2" descr="https://i-msdn.sec.s-msft.com/dynimg/IC3135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118620"/>
            <a:ext cx="5124450" cy="463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59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 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By default, web clients render many HTML elements as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Paragraphs, headers,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more receive this treatment.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block element will take up an entire line of space — unless you intervene with CSS properties.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 descr="https://blog.4psa.com/wp-content/uploads/block-inlin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28"/>
          <a:stretch/>
        </p:blipFill>
        <p:spPr bwMode="auto">
          <a:xfrm>
            <a:off x="304800" y="703120"/>
            <a:ext cx="3810000" cy="3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85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 vs. Inline Elements 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Now contrast the block elements with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inline elements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using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 CSS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properties, we can command our website to display multiple HTML elements adjacently.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 descr="https://blog.4psa.com/wp-content/uploads/block-inlin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744"/>
          <a:stretch/>
        </p:blipFill>
        <p:spPr bwMode="auto">
          <a:xfrm>
            <a:off x="304800" y="703120"/>
            <a:ext cx="7620000" cy="3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0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Floating</a:t>
            </a:r>
          </a:p>
        </p:txBody>
      </p:sp>
      <p:sp>
        <p:nvSpPr>
          <p:cNvPr id="12" name="Shape 70"/>
          <p:cNvSpPr txBox="1">
            <a:spLocks/>
          </p:cNvSpPr>
          <p:nvPr/>
        </p:nvSpPr>
        <p:spPr>
          <a:xfrm>
            <a:off x="304800" y="4711856"/>
            <a:ext cx="8610599" cy="1066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 transform these block elements into inline elements, we use a CSS property called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Floats are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for building web layouts</a:t>
            </a:r>
          </a:p>
        </p:txBody>
      </p:sp>
      <p:pic>
        <p:nvPicPr>
          <p:cNvPr id="13" name="Picture 4" descr="https://css-tricks.com/wp-content/csstricks-uploads/web-layou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r="19179"/>
          <a:stretch/>
        </p:blipFill>
        <p:spPr bwMode="auto">
          <a:xfrm>
            <a:off x="0" y="747991"/>
            <a:ext cx="5715000" cy="39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70232"/>
          <a:stretch/>
        </p:blipFill>
        <p:spPr>
          <a:xfrm>
            <a:off x="5867400" y="1239085"/>
            <a:ext cx="2896042" cy="669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905000"/>
            <a:ext cx="2896042" cy="22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Clearing the Float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990600"/>
            <a:ext cx="8660618" cy="2819400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04800" y="4711856"/>
            <a:ext cx="8610599" cy="1066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Floats often get in the way of our layouts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Sometimes we don’t want to give each element the “inline” treatment. </a:t>
            </a:r>
          </a:p>
        </p:txBody>
      </p:sp>
    </p:spTree>
    <p:extLst>
      <p:ext uri="{BB962C8B-B14F-4D97-AF65-F5344CB8AC3E}">
        <p14:creationId xmlns:p14="http://schemas.microsoft.com/office/powerpoint/2010/main" val="208661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5094928"/>
            <a:ext cx="8610599" cy="1066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Sometimes when elements don’t match up in size, we get situations like the above…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13" y="732750"/>
            <a:ext cx="8450610" cy="414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1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4790613"/>
            <a:ext cx="8610599" cy="1066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can get around this by using “the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hack.”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including the CSS property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overflow: auto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the first element will fill up the empty parts of the flow.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02224"/>
            <a:ext cx="8374136" cy="4044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5581190"/>
            <a:ext cx="1592943" cy="8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Also, at this point everyone should have access to the class repository in GitHub.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https://github.com/RutgersCodingBootcamp/08-16-JC-Class-Content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Homework Assignment #1 is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due Thursday (Get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crackin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!)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39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Demo!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8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Demo!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747992"/>
            <a:ext cx="91344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9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(2-FloatExamples) </a:t>
            </a:r>
          </a:p>
        </p:txBody>
      </p:sp>
    </p:spTree>
    <p:extLst>
      <p:ext uri="{BB962C8B-B14F-4D97-AF65-F5344CB8AC3E}">
        <p14:creationId xmlns:p14="http://schemas.microsoft.com/office/powerpoint/2010/main" val="4964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Fantastic Guide on Floats ****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27" y="835761"/>
            <a:ext cx="5485672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Shape 70"/>
          <p:cNvSpPr txBox="1">
            <a:spLocks/>
          </p:cNvSpPr>
          <p:nvPr/>
        </p:nvSpPr>
        <p:spPr>
          <a:xfrm>
            <a:off x="409304" y="5518076"/>
            <a:ext cx="8610599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all serious front-end developers (this is a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read):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https://css-tricks.com/all-about-floats/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766499"/>
            <a:ext cx="28670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5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flex your newfound floating skills by creating a conceptual layout. Eyeball the design to your best ability.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Check your Slack for more instructions.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8400" y="124825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3-FloatLayout-Activity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8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9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Good work!</a:t>
            </a:r>
          </a:p>
        </p:txBody>
      </p:sp>
      <p:pic>
        <p:nvPicPr>
          <p:cNvPr id="4" name="Picture 2" descr="http://cdn.pophangover.com/wp-content/uploads/2012/06/good-job-good-effort-kid-e13390211578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49" y="78375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0" y="580717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Your brain may rest now</a:t>
            </a:r>
            <a:r>
              <a:rPr lang="is-IS" sz="2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25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 (Highly, HIGHLY Recommend!!!)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38200"/>
            <a:ext cx="8684274" cy="50253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https://youtu.be/0lpxKw6E90Y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38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BREAK!</a:t>
            </a:r>
          </a:p>
        </p:txBody>
      </p:sp>
    </p:spTree>
    <p:extLst>
      <p:ext uri="{BB962C8B-B14F-4D97-AF65-F5344CB8AC3E}">
        <p14:creationId xmlns:p14="http://schemas.microsoft.com/office/powerpoint/2010/main" val="409162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Positioning</a:t>
            </a:r>
          </a:p>
        </p:txBody>
      </p:sp>
    </p:spTree>
    <p:extLst>
      <p:ext uri="{BB962C8B-B14F-4D97-AF65-F5344CB8AC3E}">
        <p14:creationId xmlns:p14="http://schemas.microsoft.com/office/powerpoint/2010/main" val="69858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Really, work hard on this assignment!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assignment introduces you to fundamental concepts that we’ll be building the entire course-long.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Review In Class Material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especially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Exercises.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Watch Walk-through videos!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https://www.youtube.com/playlist?list=PLgJ8UgkiorClK-ZG5jYqbdgOD2DRHROkT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Work with your peers!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much better than screaming at your computer alone.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Ask Questions on Slack!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Your peers, TAs, and Instructors are all here to help when they can.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3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Static (Default)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9144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Four boxes placed statically (default) </a:t>
            </a:r>
          </a:p>
        </p:txBody>
      </p:sp>
    </p:spTree>
    <p:extLst>
      <p:ext uri="{BB962C8B-B14F-4D97-AF65-F5344CB8AC3E}">
        <p14:creationId xmlns:p14="http://schemas.microsoft.com/office/powerpoint/2010/main" val="117138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Relative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914400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Switching the boxes to relative will nudge the boxes in relation to their “original” location.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155295"/>
            <a:ext cx="2773777" cy="416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5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Absolute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76582"/>
            <a:ext cx="7417401" cy="38623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583" y="571507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 with location relevant to first “placed” element </a:t>
            </a:r>
          </a:p>
        </p:txBody>
      </p:sp>
    </p:spTree>
    <p:extLst>
      <p:ext uri="{BB962C8B-B14F-4D97-AF65-F5344CB8AC3E}">
        <p14:creationId xmlns:p14="http://schemas.microsoft.com/office/powerpoint/2010/main" val="107106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" y="783753"/>
            <a:ext cx="8593799" cy="42812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583" y="571507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 with exact coordinates to the browser window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Fixed</a:t>
            </a:r>
          </a:p>
        </p:txBody>
      </p:sp>
    </p:spTree>
    <p:extLst>
      <p:ext uri="{BB962C8B-B14F-4D97-AF65-F5344CB8AC3E}">
        <p14:creationId xmlns:p14="http://schemas.microsoft.com/office/powerpoint/2010/main" val="416807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Layering with Z-Index</a:t>
            </a:r>
          </a:p>
        </p:txBody>
      </p:sp>
      <p:pic>
        <p:nvPicPr>
          <p:cNvPr id="4" name="Picture 2" descr="https://cdn.css-tricks.com/wp-content/uploads/2011/09/basicz-inde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26850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83" y="5331446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Z-Index allows you to layer elements on top of each other when they’re placed in absolute coordinates.</a:t>
            </a:r>
          </a:p>
        </p:txBody>
      </p:sp>
    </p:spTree>
    <p:extLst>
      <p:ext uri="{BB962C8B-B14F-4D97-AF65-F5344CB8AC3E}">
        <p14:creationId xmlns:p14="http://schemas.microsoft.com/office/powerpoint/2010/main" val="239833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Hiding Things 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“Display: none” allows us to hide elements from view.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will become useful in later sections, when we’ll be hiding and revealing specific HTML elements of our choice. 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798419"/>
            <a:ext cx="2164080" cy="339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(5-CSS_PositionedLayout) </a:t>
            </a:r>
          </a:p>
        </p:txBody>
      </p:sp>
    </p:spTree>
    <p:extLst>
      <p:ext uri="{BB962C8B-B14F-4D97-AF65-F5344CB8AC3E}">
        <p14:creationId xmlns:p14="http://schemas.microsoft.com/office/powerpoint/2010/main" val="241551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https://youtu.be/sHfJn0jqBro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82" y="716623"/>
            <a:ext cx="8429040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Great Resource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409304" y="5348962"/>
            <a:ext cx="8610599" cy="106137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Another great read for front-end developers: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http://learn.shayhowe.com/html-css/positioning-content/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5" y="820274"/>
            <a:ext cx="8536576" cy="355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9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flex your newfound positioning skills by creating another conceptual layout. Eyeball the design to your best ability.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Check your Slack for additional instructions.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124825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6-CSS_Positioned_Activity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1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of All….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5715000"/>
            <a:ext cx="8740775" cy="59277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Just Submit SOMETHING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(even if it seems pretty crummy)!</a:t>
            </a:r>
          </a:p>
        </p:txBody>
      </p:sp>
      <p:pic>
        <p:nvPicPr>
          <p:cNvPr id="1026" name="Picture 2" descr="http://theloushe.typepad.com/.a/6a00d83454c42469e201676183a3ad970b-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14400"/>
            <a:ext cx="6172200" cy="46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07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47991"/>
            <a:ext cx="6762750" cy="550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6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u="sng" dirty="0">
                <a:hlinkClick r:id="rId3"/>
              </a:rPr>
              <a:t>https://</a:t>
            </a:r>
            <a:r>
              <a:rPr lang="en-US" sz="1400" u="sng" dirty="0" smtClean="0">
                <a:hlinkClick r:id="rId3"/>
              </a:rPr>
              <a:t>youtu.be/yWXgnQaWSW0</a:t>
            </a:r>
          </a:p>
          <a:p>
            <a:endParaRPr lang="en-US" sz="14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3460"/>
          <a:stretch/>
        </p:blipFill>
        <p:spPr>
          <a:xfrm>
            <a:off x="734742" y="712806"/>
            <a:ext cx="7799658" cy="514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0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419600" y="2468658"/>
            <a:ext cx="4648200" cy="2073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 this at home. </a:t>
            </a:r>
            <a:r>
              <a:rPr lang="en-US" sz="2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sz="2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designed this exercise </a:t>
            </a:r>
          </a:p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firm up your HTML/CSS skills.</a:t>
            </a:r>
          </a:p>
          <a:p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8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REMEMBER: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best way to learn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development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to PRACTICE!</a:t>
            </a:r>
          </a:p>
        </p:txBody>
      </p:sp>
      <p:pic>
        <p:nvPicPr>
          <p:cNvPr id="1026" name="Picture 2" descr="https://sybariticsinger.files.wordpress.com/2011/09/practice.jpg?w=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1"/>
            <a:ext cx="4074933" cy="5181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30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Inspector</a:t>
            </a:r>
          </a:p>
        </p:txBody>
      </p:sp>
    </p:spTree>
    <p:extLst>
      <p:ext uri="{BB962C8B-B14F-4D97-AF65-F5344CB8AC3E}">
        <p14:creationId xmlns:p14="http://schemas.microsoft.com/office/powerpoint/2010/main" val="65774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Chrome Inspector is Your Friend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797235"/>
            <a:ext cx="9139238" cy="4491038"/>
          </a:xfrm>
          <a:prstGeom prst="rect">
            <a:avLst/>
          </a:prstGeom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116682" y="5410200"/>
            <a:ext cx="8915400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access chrome inspector: Right click on a page then hit “Inspect.”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will allow you to inspect the HTML, CSS and more!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98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Chrome Inspector is Your Friend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 can even edit the HTML/CSS of a webpage and instantly view your changes in the browser!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works on any website, whether yours or not.</a:t>
            </a:r>
          </a:p>
        </p:txBody>
      </p:sp>
    </p:spTree>
    <p:extLst>
      <p:ext uri="{BB962C8B-B14F-4D97-AF65-F5344CB8AC3E}">
        <p14:creationId xmlns:p14="http://schemas.microsoft.com/office/powerpoint/2010/main" val="394073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Class!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coming back to this </a:t>
            </a:r>
          </a:p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our next class </a:t>
            </a:r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4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43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Reassurances</a:t>
            </a:r>
          </a:p>
        </p:txBody>
      </p:sp>
    </p:spTree>
    <p:extLst>
      <p:ext uri="{BB962C8B-B14F-4D97-AF65-F5344CB8AC3E}">
        <p14:creationId xmlns:p14="http://schemas.microsoft.com/office/powerpoint/2010/main" val="9480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studiocalico.com/pictures/images/000/331/522/large/You_Got_This_Background_original.jpg?14320530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-76200"/>
            <a:ext cx="86868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5276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9024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“Falling Behind…”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1143000"/>
            <a:ext cx="4149076" cy="4343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80560" y="198120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444444"/>
                </a:solidFill>
                <a:latin typeface="proxima-nova"/>
              </a:rPr>
              <a:t>“I will admit, prior to starting the course, I was scared.  Not only scared, but anxious that I would fall behind, nervous that I didn't have the "brain" for this kind of work, and regretfully filled with "what ifs" about my personal success in the course.  But guess what? I did fall behind - and I got through it…”</a:t>
            </a:r>
          </a:p>
          <a:p>
            <a:endParaRPr lang="en-US" b="1" i="1" dirty="0">
              <a:solidFill>
                <a:srgbClr val="444444"/>
              </a:solidFill>
              <a:latin typeface="proxima-nova"/>
            </a:endParaRPr>
          </a:p>
          <a:p>
            <a:r>
              <a:rPr lang="en-US" i="1" dirty="0">
                <a:solidFill>
                  <a:srgbClr val="444444"/>
                </a:solidFill>
                <a:latin typeface="proxima-nova"/>
              </a:rPr>
              <a:t>- </a:t>
            </a:r>
            <a:r>
              <a:rPr lang="en-US" i="1" dirty="0" err="1">
                <a:solidFill>
                  <a:srgbClr val="444444"/>
                </a:solidFill>
                <a:latin typeface="proxima-nova"/>
              </a:rPr>
              <a:t>Neena</a:t>
            </a:r>
            <a:r>
              <a:rPr lang="en-US" i="1" dirty="0">
                <a:solidFill>
                  <a:srgbClr val="444444"/>
                </a:solidFill>
                <a:latin typeface="proxima-nova"/>
              </a:rPr>
              <a:t> (RCB Grad from Jan Class)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304800" y="565238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Full Review: </a:t>
            </a:r>
            <a:br>
              <a:rPr lang="en-US" dirty="0"/>
            </a:br>
            <a:r>
              <a:rPr lang="en-US" dirty="0">
                <a:hlinkClick r:id="rId4"/>
              </a:rPr>
              <a:t>https://www.coursereport.com/schools/rutgers-coding-bootcamp#review_4501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25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Warning!</a:t>
            </a:r>
          </a:p>
        </p:txBody>
      </p:sp>
    </p:spTree>
    <p:extLst>
      <p:ext uri="{BB962C8B-B14F-4D97-AF65-F5344CB8AC3E}">
        <p14:creationId xmlns:p14="http://schemas.microsoft.com/office/powerpoint/2010/main" val="269234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653854"/>
            <a:ext cx="891540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is going to be a bit tough.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5181600"/>
            <a:ext cx="891540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trust us! </a:t>
            </a: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will all look easy a few weeks from now.</a:t>
            </a:r>
          </a:p>
        </p:txBody>
      </p:sp>
      <p:pic>
        <p:nvPicPr>
          <p:cNvPr id="3074" name="Picture 2" descr="http://cdn.meme.am/instances/553272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36788"/>
            <a:ext cx="3299746" cy="329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8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729e0fa-7241-49b4-894e-d1938d3b41f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10861</TotalTime>
  <Words>1419</Words>
  <Application>Microsoft Macintosh PowerPoint</Application>
  <PresentationFormat>On-screen Show (4:3)</PresentationFormat>
  <Paragraphs>298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proxima-nova</vt:lpstr>
      <vt:lpstr>Wingdings</vt:lpstr>
      <vt:lpstr>Arial</vt:lpstr>
      <vt:lpstr>Calibri Light</vt:lpstr>
      <vt:lpstr>Roboto</vt:lpstr>
      <vt:lpstr>Calibri</vt:lpstr>
      <vt:lpstr>UCF - Theme</vt:lpstr>
      <vt:lpstr>Rutgers - Theme</vt:lpstr>
      <vt:lpstr>Unbranded</vt:lpstr>
      <vt:lpstr>UTAustin</vt:lpstr>
      <vt:lpstr>Heroes of CSS</vt:lpstr>
      <vt:lpstr>PowerPoint Presentation</vt:lpstr>
      <vt:lpstr>Admin Work</vt:lpstr>
      <vt:lpstr>Homework Assignment</vt:lpstr>
      <vt:lpstr>Homework Assignment</vt:lpstr>
      <vt:lpstr>Most Important of All….</vt:lpstr>
      <vt:lpstr>“Falling Behind…”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Lingering Questions</vt:lpstr>
      <vt:lpstr>Relative File Paths</vt:lpstr>
      <vt:lpstr>Relative File Paths</vt:lpstr>
      <vt:lpstr>Absolutely No Absolute Paths</vt:lpstr>
      <vt:lpstr>Quick Demo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1511</cp:revision>
  <cp:lastPrinted>2016-01-30T16:23:56Z</cp:lastPrinted>
  <dcterms:created xsi:type="dcterms:W3CDTF">2015-01-20T17:19:00Z</dcterms:created>
  <dcterms:modified xsi:type="dcterms:W3CDTF">2016-08-10T22:36:06Z</dcterms:modified>
</cp:coreProperties>
</file>